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57" r:id="rId2"/>
    <p:sldId id="558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5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4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15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2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2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9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2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5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8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48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20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28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41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11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9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9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5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64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7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38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6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51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11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2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8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part 3: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Neuter Nouns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53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admonition from Proverbs: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πρόσεχε ῥήμασιν στόματός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7:24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3765" y="6150114"/>
            <a:ext cx="27302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 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πρόσεχε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pay attention!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5789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10341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prophet Isaiah quotes God: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ἐγὼ κύριος ὁ θεός, τοῦτό μού ἐστιν τὸ ὄνομα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42:8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61501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τοῦτο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42337"/>
            <a:ext cx="27462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prophet Hosea is listing the crimes of Israel: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αἵματα ἐφ’ αἵμασιν μίσγουσιν.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42:8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64578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μίσγουσιν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μιγνύασιν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6461402"/>
            <a:ext cx="1867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ἐφ΄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ἐπί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on, to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142 BC, the Maccabean leader Simon and the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Seleucid king Demetrius II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Nicator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came to terms. This comes from Demetrius’ letter to Simon: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ἀφίεμεν δὲ ἀγνοήματα καὶ τὰ ἁμαρτήματα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1 Maccabees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13:39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615011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δέ</a:t>
            </a:r>
            <a:r>
              <a:rPr lang="en-US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καί</a:t>
            </a:r>
            <a:r>
              <a:rPr lang="en-US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6153626"/>
            <a:ext cx="449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ἀγνόημα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error from ignorance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ἁρμάρτημα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error, mistake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readings are quoted from the New Testament.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Last Supper: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τοῦτό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 τὸ σῶμά μου.  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...</a:t>
            </a: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Τοῦτό ἐστιν τὸ αἷμά μου </a:t>
            </a: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Μαθθαῖον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26, 28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Μᾶρκον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14:22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Λουκᾶν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5175" y="6457890"/>
            <a:ext cx="260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τοῦτο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rom Jesus’ final speech: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Εἰρήνην ἀφίημι ὑμῖν, </a:t>
            </a:r>
            <a:endParaRPr lang="el-GR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εἰρήνην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τὴν ἐμὴν δίδωμι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ὑμῖν· 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καθὼς ὁ κόσμος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δίδωσιν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ἐγὼ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δίδωμι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ὑμῖν.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Ἰωάννην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14:27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526" y="5829776"/>
            <a:ext cx="28969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εἰρήνην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peace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ἐμὴν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0866" y="5829776"/>
            <a:ext cx="29065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καθώς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όσμος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ὑμῖν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Clementine Homilies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Peter mentions honors often given to those killed by lightning: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τῶν τεθνεώτων ἰδίων μορφῶν ἱστᾶσιν ἀγάλματα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Homily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2880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ἄγαλμα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statue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ἰδίων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their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861" y="6123057"/>
            <a:ext cx="2977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μορφῶν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shapes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τεθνεώς –ότος ὁ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dead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verb and noun (with article where it appears)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  <p:extLst>
      <p:ext uri="{BB962C8B-B14F-4D97-AF65-F5344CB8AC3E}">
        <p14:creationId xmlns:p14="http://schemas.microsoft.com/office/powerpoint/2010/main" val="18653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sentences here come from ancient Greek writings related to the Bible, related Jewish history and early Christianity. The passages are unchanged, except where … indicates a short omission.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provide context for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quotation, there are brief introductions for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writings and stories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the bottom of each slide are vocabulary entries and notes. These supply vocabulary and information for any words that have not yet appeared in the required vocabulary.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Hebrew Bible was translated into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 in the second century B.C., and this version of the Old Testament, called the Septuagint (abbreviated LXX), was the one known to early Christians.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Septuagint derives its name from the Latin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versio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septuaginta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interpretum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"translation of the seventy interpreters," (Greek: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μετάφρασις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τῶν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ἑβδομήκοντα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"translation of the seventy." The Roman numeral LXX (seventy) is commonly used as an abbreviation.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readings are quoted from the Septuagint.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Jacob wrestles with a man through the night until dawn. His opponent asks to be let go, but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Jacob refuses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 the mysterious wrestler blesses him. The wrestler asks: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 τὸ ὄνομά σού ἐστιν;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Gen. 32:28 </a:t>
            </a:r>
          </a:p>
          <a:p>
            <a:pPr marL="400050" lvl="1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Jacob gives his name 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Ἰακώβ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the wrestler says that he has held on to God 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and renames him Israel (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Ἰσραήλ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2491" y="6457890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what?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57890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you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After the Exodus from Egypt, Moses prepares to (re)impose the Sabbath and says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Τοῦτο τὸ ῥῆμά ἐστιν.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Ex. 16:23 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3397" y="6457890"/>
            <a:ext cx="3140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τοῦτο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τό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57890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common formula of rules in Leviticus: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βδέλυγμά ἐστιν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βδελύγματά ἐστιν ὑμῖν.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Lev. 11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6136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βδέλυγμα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abomination, something sickening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6089" y="6457890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ὑμῖν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introduction to the catalog of David’s army: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ταῦτα τὰ ὀνόματα τῶν ἀρχόντων τῆς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στρατιᾶς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1 Chron. 12:23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9758" y="6451877"/>
            <a:ext cx="317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ταῦτα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τό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these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51877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στρατιᾶς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army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 laments his suffering: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τὰ ῥήματά μού ἐστιν φαῦλα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Job 6:4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9316" y="6103947"/>
            <a:ext cx="4464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φαῦλα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(nom/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trivial, worthless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5789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39971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7403</TotalTime>
  <Words>915</Words>
  <Application>Microsoft Office PowerPoint</Application>
  <PresentationFormat>On-screen Show (4:3)</PresentationFormat>
  <Paragraphs>174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Ancient Greek for Everyone: A New Digital Resource for Beginning Greek  Units 3 part 3:  Neuter Nouns Biblical Reading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492</cp:revision>
  <dcterms:created xsi:type="dcterms:W3CDTF">2012-08-17T18:41:45Z</dcterms:created>
  <dcterms:modified xsi:type="dcterms:W3CDTF">2015-06-18T21:14:54Z</dcterms:modified>
</cp:coreProperties>
</file>